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BM Plex Sans Medium" panose="020B0603050203000203" pitchFamily="34" charset="0"/>
      <p:regular r:id="rId11"/>
    </p:embeddedFont>
    <p:embeddedFont>
      <p:font typeface="Roboto" panose="02000000000000000000" pitchFamily="2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3.fntdata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2.fntdata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1.fntdata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761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10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7" Type="http://schemas.openxmlformats.org/officeDocument/2006/relationships/image" Target="../media/image7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6.png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7" Type="http://schemas.openxmlformats.org/officeDocument/2006/relationships/image" Target="../media/image15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14.png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511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Amazon Sales Analysis: Power BI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328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provides an overview of the Amazon Sales Analysis Power BI project. It covers project goals, data sources, key metrics, and Power BI tools.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766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goal is to analyze Amazon sales data to identify trends, optimize performance, and drive business growth.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97455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444211" y="5878909"/>
            <a:ext cx="3127789" cy="951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chemeClr val="bg1"/>
                </a:solidFill>
              </a:rPr>
              <a:t>Manish Kumar Singh</a:t>
            </a:r>
            <a:r>
              <a:rPr lang="en-IN" sz="2200" dirty="0">
                <a:solidFill>
                  <a:schemeClr val="bg1"/>
                </a:solidFill>
              </a:rPr>
              <a:t> (14459)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IN" sz="2200" dirty="0" err="1">
                <a:solidFill>
                  <a:schemeClr val="bg1"/>
                </a:solidFill>
              </a:rPr>
              <a:t>Mohit</a:t>
            </a:r>
            <a:r>
              <a:rPr lang="en-IN" sz="2200" dirty="0">
                <a:solidFill>
                  <a:schemeClr val="bg1"/>
                </a:solidFill>
              </a:rPr>
              <a:t> Singh </a:t>
            </a:r>
            <a:r>
              <a:rPr lang="en-IN" sz="2200" dirty="0" err="1">
                <a:solidFill>
                  <a:schemeClr val="bg1"/>
                </a:solidFill>
              </a:rPr>
              <a:t>Sekhawat</a:t>
            </a:r>
            <a:r>
              <a:rPr lang="en-IN" sz="2200" dirty="0">
                <a:solidFill>
                  <a:schemeClr val="bg1"/>
                </a:solidFill>
              </a:rPr>
              <a:t>  (13632)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IN" sz="2200" dirty="0">
                <a:solidFill>
                  <a:schemeClr val="bg1"/>
                </a:solidFill>
              </a:rPr>
              <a:t>Section- G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IN" sz="2200" dirty="0">
                <a:solidFill>
                  <a:schemeClr val="bg1"/>
                </a:solidFill>
              </a:rPr>
              <a:t>Course- </a:t>
            </a:r>
            <a:r>
              <a:rPr lang="en-IN" sz="2200" dirty="0" err="1">
                <a:solidFill>
                  <a:schemeClr val="bg1"/>
                </a:solidFill>
              </a:rPr>
              <a:t>B.Tech</a:t>
            </a:r>
            <a:r>
              <a:rPr lang="en-IN" sz="2200" dirty="0">
                <a:solidFill>
                  <a:schemeClr val="bg1"/>
                </a:solidFill>
              </a:rPr>
              <a:t> CS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1250"/>
            <a:ext cx="85534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Acquisition and Preparation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Extraction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381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Amazon Seller Central API for sales and orders.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Amazon Advertising API for campaign data.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2381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Cleaning and shaping data using Power Query.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Handling missing values and data type conversions.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2381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Importing data into Power BI data model.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Establishing relationships between tables.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8829"/>
            <a:ext cx="90024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Performance Indicators (KPIs)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741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5017770"/>
            <a:ext cx="22117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Sales Revenue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5508188"/>
            <a:ext cx="22117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SUM(Sales[Price] * Sales[Quantity])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587579" y="6370082"/>
            <a:ext cx="22117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Target: 15% YoY increase.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5057418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33236" y="5017770"/>
            <a:ext cx="2211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Units Sold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4933236" y="5508188"/>
            <a:ext cx="22118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SUM(Sales[Quantity])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4933236" y="6007179"/>
            <a:ext cx="22118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Target: 10% QoQ increase.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505741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279011" y="5017770"/>
            <a:ext cx="2211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Conversion Rate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279011" y="5508188"/>
            <a:ext cx="22118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(Total Orders / Total Page Views) * 100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8279011" y="6370082"/>
            <a:ext cx="22118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Benchmark: 3-5%.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5057418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1624786" y="5017770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Advertising Cost of Sale (ACoS)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11624786" y="5862518"/>
            <a:ext cx="22118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(Advertising Spend / Sales Revenue) * 100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11624786" y="6724412"/>
            <a:ext cx="22118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Goal: Below 25%.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Power BI Dashboard: Sales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45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38879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Sales Trend Analysis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Line chart showing sales revenue over time.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845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4770537" y="38879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Product Performance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Bar chart ranking products by sales revenue.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55861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43669"/>
            <a:ext cx="32211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Geographic Performance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34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Map visualizing sales revenue by region.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Power BI Dashboard: Advertising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618667"/>
            <a:ext cx="3039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Campaign Performance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 displaying advertising campaign metrics.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618667"/>
            <a:ext cx="28788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Keyword Performance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cloud visualizing top-performing keywords.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15332"/>
            <a:ext cx="35705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Advertising Spend vs. Sales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Scatter plot comparing advertising spend to sales revenue.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Insights and Findings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1685092"/>
            <a:ext cx="30480" cy="5908238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18015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19402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19827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Sales Trends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40232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Sales revenue increased by 20% YoY.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371391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4740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351651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Product Performance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393608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10 products account for 60% of sales.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524768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8788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4979432"/>
            <a:ext cx="3213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Advertising Performance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546985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ACoS is 30% for the electronics category.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273612" y="678144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21" name="Shape 18"/>
          <p:cNvSpPr/>
          <p:nvPr/>
        </p:nvSpPr>
        <p:spPr>
          <a:xfrm>
            <a:off x="793790" y="65415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22" name="Text 19"/>
          <p:cNvSpPr/>
          <p:nvPr/>
        </p:nvSpPr>
        <p:spPr>
          <a:xfrm>
            <a:off x="878860" y="65840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2183011" y="6513195"/>
            <a:ext cx="32211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Geographic Performance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2183011" y="700361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 and Germany are top regions.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Recommendations and Actionable Items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312420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Advertising Optimization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ACoS by 5%.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Product Promotion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 targeted campaigns.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81820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Geographic Expansion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Invest in marketing efforts.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93989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Inventory Management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 inventory levels.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 and 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333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833330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Additional Data Sources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customer reviews.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346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Forecast sales and demand.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9936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Real-Time Dashboard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performance.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0737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84B51"/>
          </a:solidFill>
          <a:ln/>
        </p:spPr>
      </p:sp>
      <p:sp>
        <p:nvSpPr>
          <p:cNvPr id="14" name="Text 11"/>
          <p:cNvSpPr/>
          <p:nvPr/>
        </p:nvSpPr>
        <p:spPr>
          <a:xfrm>
            <a:off x="2324695" y="6073735"/>
            <a:ext cx="30215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Automate Data Refresh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Report distribution.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384</Words>
  <Application>Microsoft Office PowerPoint</Application>
  <PresentationFormat>Custom</PresentationFormat>
  <Paragraphs>83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manishkumarsingh9113300@gmail.com</cp:lastModifiedBy>
  <cp:revision>3</cp:revision>
  <dcterms:created xsi:type="dcterms:W3CDTF">2025-03-24T06:43:12Z</dcterms:created>
  <dcterms:modified xsi:type="dcterms:W3CDTF">2025-04-01T09:12:40Z</dcterms:modified>
</cp:coreProperties>
</file>